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348" r:id="rId2"/>
    <p:sldId id="357" r:id="rId3"/>
    <p:sldId id="353" r:id="rId4"/>
    <p:sldId id="362" r:id="rId5"/>
    <p:sldId id="386" r:id="rId6"/>
    <p:sldId id="363" r:id="rId7"/>
    <p:sldId id="364" r:id="rId8"/>
    <p:sldId id="365" r:id="rId9"/>
    <p:sldId id="384" r:id="rId10"/>
    <p:sldId id="387" r:id="rId11"/>
    <p:sldId id="388" r:id="rId12"/>
    <p:sldId id="389" r:id="rId13"/>
    <p:sldId id="383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 autoAdjust="0"/>
    <p:restoredTop sz="93091" autoAdjust="0"/>
  </p:normalViewPr>
  <p:slideViewPr>
    <p:cSldViewPr snapToGrid="0">
      <p:cViewPr>
        <p:scale>
          <a:sx n="66" d="100"/>
          <a:sy n="66" d="100"/>
        </p:scale>
        <p:origin x="10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0B0D59-BB72-43E1-AF12-43B8CC6274BC}" type="datetime1">
              <a:rPr lang="ru-RU" smtClean="0"/>
              <a:t>18.04.2024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D7D5C99-9F83-458D-90B6-E6ED176E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60E6FD-DDBA-402C-9A7C-617EB8D212EE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9B8ACA-7904-40BD-B38E-FD81EA5319F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99B8ACA-7904-40BD-B38E-FD81EA5319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99B8ACA-7904-40BD-B38E-FD81EA5319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0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437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99B8ACA-7904-40BD-B38E-FD81EA5319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320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721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6644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064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4791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31844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8596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названием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rtlCol="0"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 rtlCol="0"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1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6" name="Текст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7" name="Текст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9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53" name="Текст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Надпись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/>
              <a:t>Добавить картинку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ru-RU" noProof="0"/>
              <a:t>Образец заголовка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книги рецептов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1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6" name="Текст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7" name="Текст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9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53" name="Текст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Надпись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ru-RU" noProof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книги рецептов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ецепт Заголовок раздела книги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1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6" name="Текст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7" name="Текст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9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53" name="Текст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Надпись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ru-RU" noProof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раздела книги рецептов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1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6" name="Текст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7" name="Текст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9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53" name="Текст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Надпись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ru-RU" noProof="0"/>
              <a:t>Образец заголовка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Участники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6" name="Рисунок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нец слайд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Группа 41" descr="Подборка изображений еды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3" name="Рисунок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4" name="Рисунок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 rtlCol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40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1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6" name="Текст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4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7" name="Текст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Добавить информацию о питании</a:t>
            </a:r>
          </a:p>
        </p:txBody>
      </p:sp>
      <p:sp>
        <p:nvSpPr>
          <p:cNvPr id="37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8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39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4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53" name="Текст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Надпись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Книга Рецептов Рецеп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/>
              <a:t>Добавить картинку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ru-RU" noProof="0"/>
              <a:t>Образец заголовка</a:t>
            </a:r>
          </a:p>
        </p:txBody>
      </p:sp>
      <p:sp>
        <p:nvSpPr>
          <p:cNvPr id="9" name="Текст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Добавить информацию о питании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ецепт Заголовок раздела книги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Рецепт из книги рецеп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Рисунок 29" descr="Пустой заполнитель, вместо которого можно добавить изображение. Щелкните заполнитель и выберите изображение, которое необходимо добавить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Добавить картинку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Нажмите, чтобы добавить заголовок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1B9225A-875A-4E7B-BB4A-EACFC09F7DBF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45CA84A-544F-4B6B-BC9A-925394EE73B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1" y="1248003"/>
            <a:ext cx="10374693" cy="39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42" y="0"/>
            <a:ext cx="6050280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ru-RU" dirty="0" smtClean="0"/>
              <a:t>Вход\Регистрация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831"/>
            <a:ext cx="12192000" cy="54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0" y="1181100"/>
            <a:ext cx="5790659" cy="2755821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0" y="3936921"/>
            <a:ext cx="5783439" cy="29210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08914" y="2559010"/>
            <a:ext cx="61830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Система блюд дня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История посещения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Поисковая строка с системой фильтров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Переход к дополнительному функционалу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Результаты поиска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Подробная информации о выбранном рецепте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32270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Профиль\Избранное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933"/>
            <a:ext cx="6900835" cy="32919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00835" y="2204666"/>
            <a:ext cx="529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Система сохранённых рецептов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</a:t>
            </a:r>
            <a:r>
              <a:rPr lang="ru-RU" dirty="0" err="1" smtClean="0"/>
              <a:t>кастомизации</a:t>
            </a:r>
            <a:r>
              <a:rPr lang="ru-RU" dirty="0" smtClean="0"/>
              <a:t> профиля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13360" y="5034955"/>
            <a:ext cx="11724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dirty="0" smtClean="0"/>
              <a:t>Система </a:t>
            </a:r>
            <a:r>
              <a:rPr lang="en-US" sz="2200" dirty="0" smtClean="0"/>
              <a:t>“</a:t>
            </a:r>
            <a:r>
              <a:rPr lang="ru-RU" sz="2200" dirty="0" smtClean="0"/>
              <a:t>избранное</a:t>
            </a:r>
            <a:r>
              <a:rPr lang="en-US" sz="2200" dirty="0" smtClean="0"/>
              <a:t>”</a:t>
            </a:r>
            <a:r>
              <a:rPr lang="ru-RU" sz="2200" dirty="0" smtClean="0"/>
              <a:t> в нашем проекте позволяет сохранять понравившиеся пользователю рецепты для более быстрого доступа к ним при желании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87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51575" y="1350374"/>
            <a:ext cx="2240865" cy="1685509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smtClean="0"/>
              <a:t>Дизайнеры</a:t>
            </a:r>
          </a:p>
          <a:p>
            <a:r>
              <a:rPr lang="ru-RU" dirty="0" smtClean="0"/>
              <a:t>Анастасия </a:t>
            </a:r>
            <a:r>
              <a:rPr lang="ru-RU" dirty="0" err="1" smtClean="0"/>
              <a:t>Тадевшева</a:t>
            </a:r>
            <a:endParaRPr lang="ru-RU" dirty="0" smtClean="0"/>
          </a:p>
          <a:p>
            <a:r>
              <a:rPr lang="ru-RU" dirty="0"/>
              <a:t>Елизавета </a:t>
            </a:r>
            <a:r>
              <a:rPr lang="ru-RU" dirty="0" smtClean="0"/>
              <a:t>Хрущева</a:t>
            </a:r>
          </a:p>
          <a:p>
            <a:r>
              <a:rPr lang="ru-RU" dirty="0"/>
              <a:t>Надежда </a:t>
            </a:r>
            <a:r>
              <a:rPr lang="ru-RU" dirty="0" smtClean="0"/>
              <a:t>Никонова</a:t>
            </a:r>
          </a:p>
          <a:p>
            <a:r>
              <a:rPr lang="ru-RU" dirty="0"/>
              <a:t>Дарья </a:t>
            </a:r>
            <a:r>
              <a:rPr lang="ru-RU" dirty="0" smtClean="0"/>
              <a:t>Ткач</a:t>
            </a:r>
          </a:p>
        </p:txBody>
      </p:sp>
      <p:pic>
        <p:nvPicPr>
          <p:cNvPr id="8" name="Рисунок 7" descr="Обеденный стол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sp>
        <p:nvSpPr>
          <p:cNvPr id="4" name="TextBox 3"/>
          <p:cNvSpPr txBox="1"/>
          <p:nvPr/>
        </p:nvSpPr>
        <p:spPr>
          <a:xfrm>
            <a:off x="7962314" y="1364504"/>
            <a:ext cx="22930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Отдел </a:t>
            </a:r>
            <a:r>
              <a:rPr lang="ru-RU" sz="2000" b="1" i="1" dirty="0" err="1">
                <a:solidFill>
                  <a:schemeClr val="bg1"/>
                </a:solidFill>
              </a:rPr>
              <a:t>бэк</a:t>
            </a:r>
            <a:r>
              <a:rPr lang="ru-RU" sz="2000" b="1" i="1" dirty="0">
                <a:solidFill>
                  <a:schemeClr val="bg1"/>
                </a:solidFill>
              </a:rPr>
              <a:t>-энда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Роман Якунин</a:t>
            </a:r>
          </a:p>
          <a:p>
            <a:r>
              <a:rPr lang="ru-RU" sz="1600" dirty="0">
                <a:solidFill>
                  <a:schemeClr val="bg1"/>
                </a:solidFill>
              </a:rPr>
              <a:t>Александр Чугунов</a:t>
            </a:r>
          </a:p>
          <a:p>
            <a:r>
              <a:rPr lang="ru-RU" sz="1600" dirty="0">
                <a:solidFill>
                  <a:schemeClr val="bg1"/>
                </a:solidFill>
              </a:rPr>
              <a:t>Илья Панин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805181" y="1364504"/>
            <a:ext cx="222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Аналитики данных</a:t>
            </a:r>
          </a:p>
          <a:p>
            <a:r>
              <a:rPr lang="ru-RU" sz="1600" dirty="0">
                <a:solidFill>
                  <a:schemeClr val="bg1"/>
                </a:solidFill>
              </a:rPr>
              <a:t>Павел Могильный</a:t>
            </a:r>
          </a:p>
          <a:p>
            <a:r>
              <a:rPr lang="ru-RU" sz="1600" dirty="0">
                <a:solidFill>
                  <a:schemeClr val="bg1"/>
                </a:solidFill>
              </a:rPr>
              <a:t>Кирилл Осипов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709522" y="2965918"/>
            <a:ext cx="21242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Отдел фронт-энда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Александр Чугунов</a:t>
            </a:r>
          </a:p>
          <a:p>
            <a:r>
              <a:rPr lang="ru-RU" sz="1600" dirty="0">
                <a:solidFill>
                  <a:schemeClr val="bg1"/>
                </a:solidFill>
              </a:rPr>
              <a:t>Роман Якунин</a:t>
            </a:r>
          </a:p>
          <a:p>
            <a:r>
              <a:rPr lang="ru-RU" sz="1600" dirty="0">
                <a:solidFill>
                  <a:schemeClr val="bg1"/>
                </a:solidFill>
              </a:rPr>
              <a:t>Илья Панин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812301" y="2965918"/>
            <a:ext cx="1890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 err="1">
                <a:solidFill>
                  <a:schemeClr val="bg1"/>
                </a:solidFill>
              </a:rPr>
              <a:t>Тестировщики</a:t>
            </a:r>
            <a:endParaRPr lang="ru-RU" sz="2000" b="1" i="1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Виталий Нант</a:t>
            </a:r>
          </a:p>
          <a:p>
            <a:r>
              <a:rPr lang="ru-RU" sz="1600" dirty="0">
                <a:solidFill>
                  <a:schemeClr val="bg1"/>
                </a:solidFill>
              </a:rPr>
              <a:t>Матвей Андреев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223" y="0"/>
            <a:ext cx="6050280" cy="1325563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ru-RU" dirty="0" smtClean="0"/>
              <a:t>Начало разработки проекта</a:t>
            </a:r>
            <a:endParaRPr lang="ru-RU" dirty="0"/>
          </a:p>
        </p:txBody>
      </p:sp>
      <p:pic>
        <p:nvPicPr>
          <p:cNvPr id="17" name="Рисунок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r="24446"/>
          <a:stretch>
            <a:fillRect/>
          </a:stretch>
        </p:blipFill>
        <p:spPr>
          <a:xfrm>
            <a:off x="0" y="0"/>
            <a:ext cx="7399337" cy="6858000"/>
          </a:xfrm>
        </p:spPr>
      </p:pic>
      <p:sp>
        <p:nvSpPr>
          <p:cNvPr id="18" name="TextBox 17"/>
          <p:cNvSpPr txBox="1"/>
          <p:nvPr/>
        </p:nvSpPr>
        <p:spPr>
          <a:xfrm>
            <a:off x="7399337" y="1917449"/>
            <a:ext cx="495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Создание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Понятие актуальности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Распределение ролей и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Разработка концепции и поиск </a:t>
            </a:r>
            <a:r>
              <a:rPr lang="ru-RU" dirty="0" err="1" smtClean="0">
                <a:solidFill>
                  <a:schemeClr val="bg1"/>
                </a:solidFill>
              </a:rPr>
              <a:t>референцов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3" y="1167974"/>
            <a:ext cx="6064216" cy="2833872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4092015" y="635521"/>
            <a:ext cx="396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chemeClr val="bg1"/>
                </a:solidFill>
              </a:rPr>
              <a:t>Современные сайты с рецептами</a:t>
            </a:r>
            <a:endParaRPr lang="ru-RU" i="1" dirty="0">
              <a:solidFill>
                <a:schemeClr val="bg1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67974"/>
            <a:ext cx="4375052" cy="569002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973" y="1167974"/>
            <a:ext cx="2098027" cy="336632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053" y="3934303"/>
            <a:ext cx="7816947" cy="29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Разработка дизайна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6119446" y="1266092"/>
            <a:ext cx="4543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Поиск </a:t>
            </a:r>
            <a:r>
              <a:rPr lang="ru-RU" dirty="0" err="1" smtClean="0">
                <a:solidFill>
                  <a:schemeClr val="bg1"/>
                </a:solidFill>
              </a:rPr>
              <a:t>референцов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Определение собственного стиля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Создание логотипа, различных окон меню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Согласование дизайна с отделом </a:t>
            </a:r>
            <a:r>
              <a:rPr lang="ru-RU" dirty="0" err="1" smtClean="0">
                <a:solidFill>
                  <a:schemeClr val="bg1"/>
                </a:solidFill>
              </a:rPr>
              <a:t>бэк</a:t>
            </a:r>
            <a:r>
              <a:rPr lang="ru-RU" dirty="0" smtClean="0">
                <a:solidFill>
                  <a:schemeClr val="bg1"/>
                </a:solidFill>
              </a:rPr>
              <a:t>-энда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Внесение правок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782330" cy="460765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7653"/>
            <a:ext cx="5782330" cy="22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6262"/>
          <a:stretch>
            <a:fillRect/>
          </a:stretch>
        </p:blipFill>
        <p:spPr/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5" y="0"/>
            <a:ext cx="6193536" cy="1179576"/>
          </a:xfrm>
        </p:spPr>
        <p:txBody>
          <a:bodyPr rtlCol="0"/>
          <a:lstStyle/>
          <a:p>
            <a:pPr algn="ctr" rtl="0"/>
            <a:r>
              <a:rPr lang="ru-RU" dirty="0" smtClean="0"/>
              <a:t>Анализ рынка  и подготовка базы данных для проекта   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330462" y="1294228"/>
            <a:ext cx="5500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Анализ современных сайтов с  похожим функционалом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Выявление их плюсов и минусов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Анализ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Подготовка информации для базы данных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Интеграция базы данных в проект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CD72F-E63C-4B94-A332-EFBC3041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 smtClean="0"/>
              <a:t>Отдел </a:t>
            </a:r>
            <a:r>
              <a:rPr lang="ru-RU" dirty="0" err="1" smtClean="0"/>
              <a:t>бэк</a:t>
            </a:r>
            <a:r>
              <a:rPr lang="ru-RU" dirty="0" smtClean="0"/>
              <a:t>-энда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091311" y="1111348"/>
            <a:ext cx="6100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Проработка функционала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Создание логики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Соединение функционала с дизайном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Интеграция базы данных проекта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15025"/>
            <a:ext cx="6400800" cy="3742975"/>
          </a:xfrm>
          <a:prstGeom prst="rect">
            <a:avLst/>
          </a:prstGeom>
        </p:spPr>
      </p:pic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731"/>
            <a:ext cx="5791200" cy="68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E043E-7182-49E1-96F0-3B90C33F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 smtClean="0"/>
              <a:t>Отдел фронт-энда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49" y="3305907"/>
            <a:ext cx="6526940" cy="325720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233"/>
            <a:ext cx="5683349" cy="56833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5769" y="1409383"/>
            <a:ext cx="605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Создание </a:t>
            </a:r>
            <a:r>
              <a:rPr lang="en-US" dirty="0" smtClean="0">
                <a:solidFill>
                  <a:schemeClr val="bg1"/>
                </a:solidFill>
              </a:rPr>
              <a:t>UI</a:t>
            </a:r>
            <a:r>
              <a:rPr lang="ru-RU" dirty="0" smtClean="0">
                <a:solidFill>
                  <a:schemeClr val="bg1"/>
                </a:solidFill>
              </a:rPr>
              <a:t> сайта(</a:t>
            </a:r>
            <a:r>
              <a:rPr lang="en-US" dirty="0">
                <a:solidFill>
                  <a:schemeClr val="bg1"/>
                </a:solidFill>
              </a:rPr>
              <a:t>user interface — </a:t>
            </a:r>
            <a:r>
              <a:rPr lang="ru-RU" dirty="0">
                <a:solidFill>
                  <a:schemeClr val="bg1"/>
                </a:solidFill>
              </a:rPr>
              <a:t>интерфейс </a:t>
            </a:r>
            <a:r>
              <a:rPr lang="ru-RU" dirty="0" smtClean="0">
                <a:solidFill>
                  <a:schemeClr val="bg1"/>
                </a:solidFill>
              </a:rPr>
              <a:t>пользователя)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Верстка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Прикрепление стилей </a:t>
            </a:r>
            <a:r>
              <a:rPr lang="ru-RU" dirty="0">
                <a:solidFill>
                  <a:schemeClr val="bg1"/>
                </a:solidFill>
              </a:rPr>
              <a:t>к структурированным документам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4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C9C920-0485-4477-9A67-7DA28AAB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 err="1" smtClean="0"/>
              <a:t>Тестировщики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89" y="3050514"/>
            <a:ext cx="5481711" cy="36478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407"/>
            <a:ext cx="6710289" cy="53768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1982" y="1409383"/>
            <a:ext cx="3770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Опробование пользовательского 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Поиск  ошибок в проекте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Документирование ошибок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3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Возможности сайта</a:t>
            </a:r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6" b="13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Рисунок 6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4826" r="482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183" y="5800"/>
            <a:ext cx="1928328" cy="2271345"/>
          </a:xfrm>
          <a:prstGeom prst="rect">
            <a:avLst/>
          </a:prstGeom>
        </p:spPr>
      </p:pic>
      <p:sp>
        <p:nvSpPr>
          <p:cNvPr id="19" name="Рисунок 18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07" y="2258270"/>
            <a:ext cx="2341226" cy="229156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851" y="4568706"/>
            <a:ext cx="5905522" cy="2289294"/>
          </a:xfrm>
          <a:prstGeom prst="rect">
            <a:avLst/>
          </a:prstGeom>
        </p:spPr>
      </p:pic>
      <p:pic>
        <p:nvPicPr>
          <p:cNvPr id="35" name="Рисунок 34"/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r="210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Образец слайдов книги рецептов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533498_win32_fixed" id="{96CA4BD3-4A7B-4AC1-8B97-2A1F0F38BFCD}" vid="{A3698DDB-5CF4-4B60-945E-2B8E898160E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</Words>
  <Application>Microsoft Office PowerPoint</Application>
  <PresentationFormat>Широкоэкранный</PresentationFormat>
  <Paragraphs>78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Wingdings</vt:lpstr>
      <vt:lpstr>1_Образец слайдов книги рецептов</vt:lpstr>
      <vt:lpstr>Презентация PowerPoint</vt:lpstr>
      <vt:lpstr>Начало разработки проекта</vt:lpstr>
      <vt:lpstr>Актуальность проекта</vt:lpstr>
      <vt:lpstr>Разработка дизайна </vt:lpstr>
      <vt:lpstr>Анализ рынка  и подготовка базы данных для проекта   </vt:lpstr>
      <vt:lpstr>Отдел бэк-энда </vt:lpstr>
      <vt:lpstr>Отдел фронт-энда</vt:lpstr>
      <vt:lpstr>Тестировщики</vt:lpstr>
      <vt:lpstr>Возможности сайта</vt:lpstr>
      <vt:lpstr>Вход\Регистрация</vt:lpstr>
      <vt:lpstr>Главная страница</vt:lpstr>
      <vt:lpstr>Профиль\Избранное</vt:lpstr>
      <vt:lpstr>Наша 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2021-11-12T02:01:39Z</dcterms:created>
  <dcterms:modified xsi:type="dcterms:W3CDTF">2024-04-18T18:57:35Z</dcterms:modified>
</cp:coreProperties>
</file>